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670CF12-08CD-4AD5-981A-0B474CD86A5D}">
  <a:tblStyle styleId="{9670CF12-08CD-4AD5-981A-0B474CD86A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a582391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a582391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a5147055e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7a5147055e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a5147055e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7a5147055e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a5147055e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7a5147055e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a5147055e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7a5147055e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7a5147055e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7a5147055e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a5147055e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7a5147055e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7a5147055e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7a5147055e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7a5147055e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7a5147055e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7a5147055e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7a5147055e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7a5147055e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7a5147055e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7a5147055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7a5147055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7a5147055e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7a5147055e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7a5147055e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7a5147055e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7a5147055e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7a5147055e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7a5147055e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7a5147055e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7a5147055e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7a5147055e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7a5823919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7a5823919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7a5147055e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7a5147055e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78ed69290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78ed69290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a5147055e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7a5147055e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7a5147055e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7a5147055e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a5147055e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7a5147055e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7a5147055e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7a5147055e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a5147055e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7a5147055e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/>
        </p:nvSpPr>
        <p:spPr>
          <a:xfrm>
            <a:off x="251875" y="2709925"/>
            <a:ext cx="8657100" cy="1818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3" name="Google Shape;113;p22"/>
          <p:cNvSpPr txBox="1"/>
          <p:nvPr/>
        </p:nvSpPr>
        <p:spPr>
          <a:xfrm>
            <a:off x="251875" y="1358000"/>
            <a:ext cx="8657100" cy="668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4" name="Google Shape;114;p22"/>
          <p:cNvSpPr txBox="1"/>
          <p:nvPr/>
        </p:nvSpPr>
        <p:spPr>
          <a:xfrm>
            <a:off x="6730350" y="425725"/>
            <a:ext cx="2170200" cy="354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Completed / Not completed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/>
        </p:nvSpPr>
        <p:spPr>
          <a:xfrm>
            <a:off x="243450" y="2326225"/>
            <a:ext cx="8657100" cy="2193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0" name="Google Shape;120;p23"/>
          <p:cNvSpPr txBox="1"/>
          <p:nvPr/>
        </p:nvSpPr>
        <p:spPr>
          <a:xfrm>
            <a:off x="4460750" y="675225"/>
            <a:ext cx="885000" cy="382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1" name="Google Shape;121;p23"/>
          <p:cNvSpPr txBox="1"/>
          <p:nvPr/>
        </p:nvSpPr>
        <p:spPr>
          <a:xfrm>
            <a:off x="3774950" y="1437225"/>
            <a:ext cx="885000" cy="382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2" name="Google Shape;122;p23"/>
          <p:cNvSpPr txBox="1"/>
          <p:nvPr/>
        </p:nvSpPr>
        <p:spPr>
          <a:xfrm>
            <a:off x="6730350" y="578125"/>
            <a:ext cx="2170200" cy="354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Completed / Not completed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/>
        </p:nvSpPr>
        <p:spPr>
          <a:xfrm>
            <a:off x="251875" y="1719325"/>
            <a:ext cx="8657100" cy="275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8" name="Google Shape;128;p24"/>
          <p:cNvSpPr txBox="1"/>
          <p:nvPr/>
        </p:nvSpPr>
        <p:spPr>
          <a:xfrm>
            <a:off x="4494475" y="658350"/>
            <a:ext cx="4414500" cy="382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9" name="Google Shape;129;p24"/>
          <p:cNvSpPr txBox="1"/>
          <p:nvPr/>
        </p:nvSpPr>
        <p:spPr>
          <a:xfrm>
            <a:off x="6730350" y="273325"/>
            <a:ext cx="2170200" cy="354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Completed / Not completed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/>
        </p:nvSpPr>
        <p:spPr>
          <a:xfrm>
            <a:off x="193150" y="2388675"/>
            <a:ext cx="8657100" cy="2097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4370800" y="750000"/>
            <a:ext cx="1596900" cy="33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6" name="Google Shape;136;p25"/>
          <p:cNvSpPr txBox="1"/>
          <p:nvPr/>
        </p:nvSpPr>
        <p:spPr>
          <a:xfrm>
            <a:off x="3702475" y="1447525"/>
            <a:ext cx="1596900" cy="33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6730350" y="578125"/>
            <a:ext cx="2170200" cy="354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Completed / Not completed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/>
        </p:nvSpPr>
        <p:spPr>
          <a:xfrm>
            <a:off x="193150" y="2201700"/>
            <a:ext cx="8657100" cy="228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1341950" y="683675"/>
            <a:ext cx="581700" cy="382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6730350" y="578125"/>
            <a:ext cx="2170200" cy="354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Completed / Not completed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/>
        </p:nvSpPr>
        <p:spPr>
          <a:xfrm>
            <a:off x="243450" y="2817025"/>
            <a:ext cx="8657100" cy="1380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243450" y="1283575"/>
            <a:ext cx="8657100" cy="1197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6730350" y="400325"/>
            <a:ext cx="2170200" cy="354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Completed / Not completed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/>
        </p:nvSpPr>
        <p:spPr>
          <a:xfrm>
            <a:off x="193150" y="1378650"/>
            <a:ext cx="8657100" cy="2865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6730350" y="578125"/>
            <a:ext cx="2170200" cy="354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Completed / Not completed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/>
        </p:nvSpPr>
        <p:spPr>
          <a:xfrm>
            <a:off x="193150" y="1366900"/>
            <a:ext cx="8657100" cy="2877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6730350" y="578125"/>
            <a:ext cx="2170200" cy="354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Completed / Not completed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/>
        </p:nvSpPr>
        <p:spPr>
          <a:xfrm>
            <a:off x="193150" y="2182925"/>
            <a:ext cx="8657100" cy="238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6730350" y="806725"/>
            <a:ext cx="2170200" cy="354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Completed / Not completed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/>
        </p:nvSpPr>
        <p:spPr>
          <a:xfrm>
            <a:off x="193150" y="1730950"/>
            <a:ext cx="8657100" cy="2817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5" name="Google Shape;175;p31"/>
          <p:cNvSpPr txBox="1"/>
          <p:nvPr/>
        </p:nvSpPr>
        <p:spPr>
          <a:xfrm>
            <a:off x="6730350" y="425725"/>
            <a:ext cx="2170200" cy="354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Completed / Not completed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/>
        </p:nvSpPr>
        <p:spPr>
          <a:xfrm>
            <a:off x="193150" y="1378650"/>
            <a:ext cx="8657100" cy="319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1" name="Google Shape;181;p32"/>
          <p:cNvSpPr txBox="1"/>
          <p:nvPr/>
        </p:nvSpPr>
        <p:spPr>
          <a:xfrm>
            <a:off x="6730350" y="425725"/>
            <a:ext cx="2170200" cy="354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Completed / Not completed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/>
        </p:nvSpPr>
        <p:spPr>
          <a:xfrm>
            <a:off x="193150" y="1454850"/>
            <a:ext cx="8657100" cy="3117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7" name="Google Shape;187;p33"/>
          <p:cNvSpPr txBox="1"/>
          <p:nvPr/>
        </p:nvSpPr>
        <p:spPr>
          <a:xfrm>
            <a:off x="6730350" y="425725"/>
            <a:ext cx="2170200" cy="354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Completed / Not completed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/>
        </p:nvSpPr>
        <p:spPr>
          <a:xfrm>
            <a:off x="193150" y="1754425"/>
            <a:ext cx="8657100" cy="2818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3" name="Google Shape;193;p34"/>
          <p:cNvSpPr txBox="1"/>
          <p:nvPr/>
        </p:nvSpPr>
        <p:spPr>
          <a:xfrm>
            <a:off x="6730350" y="425725"/>
            <a:ext cx="2170200" cy="354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Completed / Not completed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/>
          <p:nvPr/>
        </p:nvSpPr>
        <p:spPr>
          <a:xfrm>
            <a:off x="74750" y="869600"/>
            <a:ext cx="8949600" cy="3686100"/>
          </a:xfrm>
          <a:prstGeom prst="roundRect">
            <a:avLst>
              <a:gd fmla="val 697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Insert photos here</a:t>
            </a:r>
            <a:endParaRPr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/>
          <p:nvPr/>
        </p:nvSpPr>
        <p:spPr>
          <a:xfrm>
            <a:off x="7247875" y="4663150"/>
            <a:ext cx="1896300" cy="4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7"/>
          <p:cNvSpPr txBox="1"/>
          <p:nvPr>
            <p:ph idx="1" type="subTitle"/>
          </p:nvPr>
        </p:nvSpPr>
        <p:spPr>
          <a:xfrm>
            <a:off x="97800" y="367350"/>
            <a:ext cx="8948400" cy="8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Use the organiser below to plan when you will undertake certain parts of the programme (Date, Month, Season or year-round, ‘D/M/S’).</a:t>
            </a:r>
            <a:b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out, or edit the slide as desired (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 click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boxes to see the check mark option, in Google Slides)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7"/>
          <p:cNvSpPr txBox="1"/>
          <p:nvPr>
            <p:ph idx="12" type="sldNum"/>
          </p:nvPr>
        </p:nvSpPr>
        <p:spPr>
          <a:xfrm>
            <a:off x="8635207" y="4689500"/>
            <a:ext cx="411000" cy="3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10" name="Google Shape;210;p37"/>
          <p:cNvGrpSpPr/>
          <p:nvPr/>
        </p:nvGrpSpPr>
        <p:grpSpPr>
          <a:xfrm>
            <a:off x="0" y="-36450"/>
            <a:ext cx="3500250" cy="480000"/>
            <a:chOff x="0" y="192150"/>
            <a:chExt cx="3500250" cy="480000"/>
          </a:xfrm>
        </p:grpSpPr>
        <p:sp>
          <p:nvSpPr>
            <p:cNvPr id="211" name="Google Shape;211;p37"/>
            <p:cNvSpPr/>
            <p:nvPr/>
          </p:nvSpPr>
          <p:spPr>
            <a:xfrm>
              <a:off x="0" y="192150"/>
              <a:ext cx="3500100" cy="480000"/>
            </a:xfrm>
            <a:prstGeom prst="rect">
              <a:avLst/>
            </a:prstGeom>
            <a:solidFill>
              <a:srgbClr val="0097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7"/>
            <p:cNvSpPr txBox="1"/>
            <p:nvPr/>
          </p:nvSpPr>
          <p:spPr>
            <a:xfrm>
              <a:off x="189750" y="192150"/>
              <a:ext cx="3310500" cy="4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</a:rPr>
                <a:t>Appendix II: Action Planner</a:t>
              </a:r>
              <a:endParaRPr sz="1800">
                <a:solidFill>
                  <a:schemeClr val="lt1"/>
                </a:solidFill>
              </a:endParaRPr>
            </a:p>
          </p:txBody>
        </p:sp>
      </p:grpSp>
      <p:graphicFrame>
        <p:nvGraphicFramePr>
          <p:cNvPr id="213" name="Google Shape;213;p37"/>
          <p:cNvGraphicFramePr/>
          <p:nvPr/>
        </p:nvGraphicFramePr>
        <p:xfrm>
          <a:off x="97800" y="130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{9670CF12-08CD-4AD5-981A-0B474CD86A5D}</a:tableStyleId>
              </a:tblPr>
              <a:tblGrid>
                <a:gridCol w="969525"/>
                <a:gridCol w="659075"/>
                <a:gridCol w="382850"/>
                <a:gridCol w="1362875"/>
                <a:gridCol w="634825"/>
                <a:gridCol w="382850"/>
                <a:gridCol w="1417900"/>
                <a:gridCol w="633775"/>
                <a:gridCol w="382850"/>
                <a:gridCol w="1105825"/>
                <a:gridCol w="675250"/>
                <a:gridCol w="382850"/>
              </a:tblGrid>
              <a:tr h="365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I: Plans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D/M/S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✔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II: Habitats 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D/M/S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✔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II: Habitats (ctd)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D/M/S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✔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III: Heroes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D/M/S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✔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</a:tr>
              <a:tr h="701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School Habitat Map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❏"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Native Woodland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❏"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Bird care station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❏"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Outdoor Learning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❏"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Plan the year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❏"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Native Hedgerows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❏"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Bat boxes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❏"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Indoor Learning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❏"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Take video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❏"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No-mow meadows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❏"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Dead hedge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❏"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Community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❏"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Submit all files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❏"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ReWilding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❏"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Clever use of space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❏"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Community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❏"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Water Worlds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❏"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Bug hotel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❏"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Other actions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❏"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Bird boxes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❏"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Bee banks &amp;c.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Char char="❏"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4" name="Google Shape;214;p37"/>
          <p:cNvSpPr txBox="1"/>
          <p:nvPr/>
        </p:nvSpPr>
        <p:spPr>
          <a:xfrm>
            <a:off x="7606175" y="4662650"/>
            <a:ext cx="116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Appendix -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/>
        </p:nvSpPr>
        <p:spPr>
          <a:xfrm>
            <a:off x="251875" y="1719325"/>
            <a:ext cx="8657100" cy="1237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7" name="Google Shape;67;p16"/>
          <p:cNvSpPr txBox="1"/>
          <p:nvPr/>
        </p:nvSpPr>
        <p:spPr>
          <a:xfrm>
            <a:off x="2274525" y="472925"/>
            <a:ext cx="6634500" cy="382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8" name="Google Shape;68;p16"/>
          <p:cNvSpPr txBox="1"/>
          <p:nvPr/>
        </p:nvSpPr>
        <p:spPr>
          <a:xfrm>
            <a:off x="4369375" y="3003325"/>
            <a:ext cx="4539600" cy="34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9" name="Google Shape;69;p16"/>
          <p:cNvSpPr txBox="1"/>
          <p:nvPr/>
        </p:nvSpPr>
        <p:spPr>
          <a:xfrm>
            <a:off x="251850" y="3769325"/>
            <a:ext cx="8657100" cy="795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0" name="Google Shape;70;p16"/>
          <p:cNvSpPr txBox="1"/>
          <p:nvPr/>
        </p:nvSpPr>
        <p:spPr>
          <a:xfrm>
            <a:off x="5626025" y="910525"/>
            <a:ext cx="3282900" cy="382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>
            <a:off x="74750" y="1212500"/>
            <a:ext cx="8949600" cy="3343200"/>
          </a:xfrm>
          <a:prstGeom prst="roundRect">
            <a:avLst>
              <a:gd fmla="val 697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Insert picture(s) here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/>
        </p:nvSpPr>
        <p:spPr>
          <a:xfrm>
            <a:off x="251875" y="1891763"/>
            <a:ext cx="8657100" cy="896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2579850" y="1177525"/>
            <a:ext cx="1920000" cy="38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243450" y="3192025"/>
            <a:ext cx="8657100" cy="133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6730350" y="806725"/>
            <a:ext cx="2170200" cy="5232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Completed / Not completed </a:t>
            </a:r>
            <a:r>
              <a:rPr lang="en" sz="1100">
                <a:solidFill>
                  <a:schemeClr val="dk1"/>
                </a:solidFill>
              </a:rPr>
              <a:t>(delete as appropriate)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/>
        </p:nvSpPr>
        <p:spPr>
          <a:xfrm>
            <a:off x="251875" y="2938525"/>
            <a:ext cx="8657100" cy="1587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9" name="Google Shape;89;p19"/>
          <p:cNvSpPr txBox="1"/>
          <p:nvPr/>
        </p:nvSpPr>
        <p:spPr>
          <a:xfrm>
            <a:off x="2545800" y="1115900"/>
            <a:ext cx="6329100" cy="38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0" name="Google Shape;90;p19"/>
          <p:cNvSpPr txBox="1"/>
          <p:nvPr/>
        </p:nvSpPr>
        <p:spPr>
          <a:xfrm>
            <a:off x="3595775" y="694700"/>
            <a:ext cx="634200" cy="38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1741650" y="2047475"/>
            <a:ext cx="6329100" cy="38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2614750" y="1634725"/>
            <a:ext cx="700800" cy="38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6730350" y="578125"/>
            <a:ext cx="2170200" cy="354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Completed / Not completed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/>
        </p:nvSpPr>
        <p:spPr>
          <a:xfrm>
            <a:off x="251875" y="2328925"/>
            <a:ext cx="8657100" cy="2196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9" name="Google Shape;99;p20"/>
          <p:cNvSpPr txBox="1"/>
          <p:nvPr/>
        </p:nvSpPr>
        <p:spPr>
          <a:xfrm>
            <a:off x="251875" y="1571075"/>
            <a:ext cx="8743800" cy="38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2616800" y="753700"/>
            <a:ext cx="722700" cy="38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6730350" y="578125"/>
            <a:ext cx="2170200" cy="354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Completed / Not completed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/>
        </p:nvSpPr>
        <p:spPr>
          <a:xfrm>
            <a:off x="302450" y="1795525"/>
            <a:ext cx="8657100" cy="2707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7" name="Google Shape;107;p21"/>
          <p:cNvSpPr txBox="1"/>
          <p:nvPr/>
        </p:nvSpPr>
        <p:spPr>
          <a:xfrm>
            <a:off x="6730350" y="425725"/>
            <a:ext cx="2170200" cy="3540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Completed / Not completed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